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4230" y="-15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Ильина\Desktop\file_36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95000"/>
                    </a14:imgEffect>
                    <a14:imgEffect>
                      <a14:brightnessContrast bright="5000" contrast="-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38" y="59630"/>
            <a:ext cx="8928993" cy="5957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5" y="260648"/>
            <a:ext cx="5976664" cy="1368152"/>
          </a:xfrm>
        </p:spPr>
        <p:txBody>
          <a:bodyPr>
            <a:noAutofit/>
          </a:bodyPr>
          <a:lstStyle/>
          <a:p>
            <a:pPr algn="l"/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Берегите себя и своих </a:t>
            </a: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близких -</a:t>
            </a: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ПОСТАВЬТЕ ПРИВИВКУ ОТ ГРИППА!</a:t>
            </a:r>
            <a:endParaRPr lang="ru-RU" sz="2400" b="1" dirty="0">
              <a:solidFill>
                <a:schemeClr val="tx2">
                  <a:lumMod val="60000"/>
                  <a:lumOff val="40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517232"/>
            <a:ext cx="8640960" cy="720080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Будьте здоровы!</a:t>
            </a:r>
            <a:endParaRPr lang="ru-RU" b="1" i="1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4639" y="1772816"/>
            <a:ext cx="8633825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500" b="1" i="1" dirty="0" smtClean="0"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algn="ctr"/>
            <a:endParaRPr lang="ru-RU" sz="2500" b="1" i="1" dirty="0" smtClean="0"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algn="ctr"/>
            <a:r>
              <a:rPr lang="ru-RU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Вакцинация проводится в Северной поликлинике №2 </a:t>
            </a:r>
          </a:p>
          <a:p>
            <a:pPr algn="ctr"/>
            <a:r>
              <a:rPr lang="ru-RU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(</a:t>
            </a:r>
            <a:r>
              <a:rPr lang="ru-RU" sz="2800" b="1" i="1" dirty="0" err="1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мкр</a:t>
            </a:r>
            <a:r>
              <a:rPr lang="ru-RU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. Мирный, дом 6, корпус 5)</a:t>
            </a:r>
          </a:p>
          <a:p>
            <a:pPr algn="ctr"/>
            <a:r>
              <a:rPr lang="ru-RU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Перед прививкой нужно обратиться к любому терапевту в поликлинике</a:t>
            </a:r>
            <a:r>
              <a:rPr lang="ru-RU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 </a:t>
            </a:r>
            <a:r>
              <a:rPr lang="ru-RU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№2 через регистратуру</a:t>
            </a:r>
          </a:p>
          <a:p>
            <a:pPr algn="ctr"/>
            <a:r>
              <a:rPr lang="ru-RU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(независимо от адреса проживания)</a:t>
            </a:r>
            <a:endParaRPr lang="ru-RU" sz="2800" i="1" dirty="0">
              <a:ln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0286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46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Берегите себя и своих близких - ПОСТАВЬТЕ ПРИВИВКУ ОТ ГРИППА!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Запись на вакцинацию по телефону колл-центра Новоуренгойской больницы: 8-800-350-22-24</dc:title>
  <dc:creator>Вокуло Людмила Алексеевна</dc:creator>
  <cp:lastModifiedBy>Екатерина Ю. Ильичёва (PUHOVAY - Ilicheva.EY)</cp:lastModifiedBy>
  <cp:revision>16</cp:revision>
  <cp:lastPrinted>2020-09-18T06:37:24Z</cp:lastPrinted>
  <dcterms:created xsi:type="dcterms:W3CDTF">2020-09-18T04:43:24Z</dcterms:created>
  <dcterms:modified xsi:type="dcterms:W3CDTF">2020-11-16T10:09:59Z</dcterms:modified>
</cp:coreProperties>
</file>